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102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84729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8586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12251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202520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60130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87348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25917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046913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2462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98503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414311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59608-7593-4852-863A-99200FD485B0}" type="datetimeFigureOut">
              <a:rPr lang="es-CO" smtClean="0"/>
              <a:pPr/>
              <a:t>12/05/2015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93B69-069D-4B9B-88D6-EF328FDE96B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856151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50200"/>
            <a:ext cx="9144000" cy="63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255288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97C466240F8C346945B1C9311133B02" ma:contentTypeVersion="5" ma:contentTypeDescription="Crear nuevo documento." ma:contentTypeScope="" ma:versionID="8497b176b8b75e7a154863cd0929e68e">
  <xsd:schema xmlns:xsd="http://www.w3.org/2001/XMLSchema" xmlns:xs="http://www.w3.org/2001/XMLSchema" xmlns:p="http://schemas.microsoft.com/office/2006/metadata/properties" xmlns:ns2="3bfbf733-a6c3-488d-a481-abc1b690c7db" xmlns:ns3="2c57093b-1216-4c66-80b5-6a2b6ee15237" targetNamespace="http://schemas.microsoft.com/office/2006/metadata/properties" ma:root="true" ma:fieldsID="963867427be2ff2a957ac511849db725" ns2:_="" ns3:_="">
    <xsd:import namespace="3bfbf733-a6c3-488d-a481-abc1b690c7db"/>
    <xsd:import namespace="2c57093b-1216-4c66-80b5-6a2b6ee1523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Evento" minOccurs="0"/>
                <xsd:element ref="ns3:Tipo_x0020_de_x0020_informaci_x00f3_n" minOccurs="0"/>
                <xsd:element ref="ns3:Laboratorio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fbf733-a6c3-488d-a481-abc1b690c7d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4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7093b-1216-4c66-80b5-6a2b6ee15237" elementFormDefault="qualified">
    <xsd:import namespace="http://schemas.microsoft.com/office/2006/documentManagement/types"/>
    <xsd:import namespace="http://schemas.microsoft.com/office/infopath/2007/PartnerControls"/>
    <xsd:element name="Evento" ma:index="11" nillable="true" ma:displayName="Evento" ma:list="{fa2c8b87-2de4-4ca3-b219-53c629b46f5c}" ma:internalName="Evento" ma:showField="Title">
      <xsd:simpleType>
        <xsd:restriction base="dms:Lookup"/>
      </xsd:simpleType>
    </xsd:element>
    <xsd:element name="Tipo_x0020_de_x0020_informaci_x00f3_n" ma:index="12" nillable="true" ma:displayName="Tipo de información" ma:internalName="Tipo_x0020_de_x0020_informaci_x00f3_n">
      <xsd:simpleType>
        <xsd:restriction base="dms:Text">
          <xsd:maxLength value="255"/>
        </xsd:restriction>
      </xsd:simpleType>
    </xsd:element>
    <xsd:element name="Laboratorio" ma:index="13" nillable="true" ma:displayName="Laboratorio" ma:internalName="Laboratorio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boratorio xmlns="2c57093b-1216-4c66-80b5-6a2b6ee15237">Parasitología</Laboratorio>
    <Tipo_x0020_de_x0020_informaci_x00f3_n xmlns="2c57093b-1216-4c66-80b5-6a2b6ee15237">Lineamientos y documentos técnicos</Tipo_x0020_de_x0020_informaci_x00f3_n>
    <Evento xmlns="2c57093b-1216-4c66-80b5-6a2b6ee15237">19</Evento>
    <_dlc_DocId xmlns="3bfbf733-a6c3-488d-a481-abc1b690c7db">AVMXRNAJRR5T-181313741-59</_dlc_DocId>
    <_dlc_DocIdUrl xmlns="3bfbf733-a6c3-488d-a481-abc1b690c7db">
      <Url>http://www.ins.gov.co/buscador-eventos/_layouts/15/DocIdRedir.aspx?ID=AVMXRNAJRR5T-181313741-59</Url>
      <Description>AVMXRNAJRR5T-181313741-59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03D3FBA-99A0-4124-887C-EB6F6AF09BFF}"/>
</file>

<file path=customXml/itemProps2.xml><?xml version="1.0" encoding="utf-8"?>
<ds:datastoreItem xmlns:ds="http://schemas.openxmlformats.org/officeDocument/2006/customXml" ds:itemID="{829BCAD9-0AAE-4116-ADE3-350534BB7A35}"/>
</file>

<file path=customXml/itemProps3.xml><?xml version="1.0" encoding="utf-8"?>
<ds:datastoreItem xmlns:ds="http://schemas.openxmlformats.org/officeDocument/2006/customXml" ds:itemID="{AEDB4C3C-769F-4223-8E2A-C29FCF82B7C4}"/>
</file>

<file path=customXml/itemProps4.xml><?xml version="1.0" encoding="utf-8"?>
<ds:datastoreItem xmlns:ds="http://schemas.openxmlformats.org/officeDocument/2006/customXml" ds:itemID="{F4E98463-52E9-47FC-9FA8-2245E506F618}"/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Kevin Jonathan Torres Castillo</dc:creator>
  <cp:lastModifiedBy>ngonzalez</cp:lastModifiedBy>
  <cp:revision>4</cp:revision>
  <dcterms:created xsi:type="dcterms:W3CDTF">2014-09-11T20:38:57Z</dcterms:created>
  <dcterms:modified xsi:type="dcterms:W3CDTF">2015-05-12T17:54:02Z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0x010100097C466240F8C346945B1C9311133B02</vt:lpwstr>
  </property>
  <property fmtid="{D5CDD505-2E9C-101B-9397-08002B2CF9AE}" pid="3" name="_dlc_DocIdItemGuid">
    <vt:lpwstr>50e4d67b-1901-45ca-a8a0-def3638a7d28</vt:lpwstr>
  </property>
</Properties>
</file>